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9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119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54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26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22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011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4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49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833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56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3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0E49B-17D4-4FCF-B37F-41FAC87C2B9A}" type="datetimeFigureOut">
              <a:rPr lang="ru-RU" smtClean="0"/>
              <a:t>08.10.2021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30BFA-E39E-4F1E-902E-1A3E92076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87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184" y="0"/>
            <a:ext cx="9621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49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184" y="0"/>
            <a:ext cx="9621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3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312" y="0"/>
            <a:ext cx="9621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459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Николай Анкудинов</dc:creator>
  <cp:lastModifiedBy>Николай Анкудинов</cp:lastModifiedBy>
  <cp:revision>1</cp:revision>
  <dcterms:created xsi:type="dcterms:W3CDTF">2021-10-07T19:34:52Z</dcterms:created>
  <dcterms:modified xsi:type="dcterms:W3CDTF">2021-10-07T19:35:27Z</dcterms:modified>
</cp:coreProperties>
</file>